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EA7A-7DAC-464E-855C-008649983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6317" y="1783080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en-GB"/>
              <a:t>William Shakespeare</a:t>
            </a:r>
            <a:br>
              <a:rPr lang="en-GB"/>
            </a:br>
            <a:r>
              <a:rPr lang="en-GB"/>
              <a:t>(History of English literature)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4A89AC-942F-2F44-B9AD-B35D1FB75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 English 1 SEM Paper 1</a:t>
            </a:r>
          </a:p>
          <a:p>
            <a:r>
              <a:rPr lang="en-GB"/>
              <a:t>Government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38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78C2E-671C-A04D-9089-6E403885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DD8FF-DE43-3E47-BCCE-3255FF202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b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Transcript and Presenter's Notes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Title: William Shakespeare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William ShakespeareWidely regarded as the greatest writer in English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Literature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ShakespeareApril 23,1564-April 23,1616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Stratford-on-Avon, England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wrote 37 plays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about 154 sonnets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started out as an actor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807B-06F4-7944-BE6B-704B9AC77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A84E2-D37C-374D-9EA9-D41051F9A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 was the third child of John and Mary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Williams seven siblings, only Judith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four of his brothers survived to adulthood.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grew up in Henley Street, some one hundred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miles northwest of London.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Probably attended Kings New Grammar School.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are no records of any university.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 18 years old, he married the twenty-six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pregnant Anne Hathaway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 had three children with Ann.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children included, Susanna, and twins, Judith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Hamnet . Hamnet died at age 11.</a:t>
            </a:r>
          </a:p>
        </p:txBody>
      </p:sp>
    </p:spTree>
    <p:extLst>
      <p:ext uri="{BB962C8B-B14F-4D97-AF65-F5344CB8AC3E}">
        <p14:creationId xmlns:p14="http://schemas.microsoft.com/office/powerpoint/2010/main" val="194543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1FC0-9266-CE46-98F7-A0ED39A6E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0F10A-161C-6647-915C-E78D8F149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Stage CelebrityActor for Lord Chamberlains Men (London theater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co.)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Also gt principal playwright for them.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1599gt Lord Chamberlains Company built Globe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Theater where most of Sh. Plays were performed</a:t>
            </a:r>
          </a:p>
        </p:txBody>
      </p:sp>
    </p:spTree>
    <p:extLst>
      <p:ext uri="{BB962C8B-B14F-4D97-AF65-F5344CB8AC3E}">
        <p14:creationId xmlns:p14="http://schemas.microsoft.com/office/powerpoint/2010/main" val="2292907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34BD-E413-2543-AB71-6A39DC495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AF5B-19C9-B148-AA79-D0BA742D2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 wroteComedies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Tragedies</a:t>
            </a:r>
          </a:p>
        </p:txBody>
      </p:sp>
    </p:spTree>
    <p:extLst>
      <p:ext uri="{BB962C8B-B14F-4D97-AF65-F5344CB8AC3E}">
        <p14:creationId xmlns:p14="http://schemas.microsoft.com/office/powerpoint/2010/main" val="898222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A03F-1582-F249-BB18-DAFCD2295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DA9D3-4A1F-9E43-BB7C-BD3261436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Early CareerShakespeare may have joined a theatre company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touring Stratford, or he may have simply set 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London because he was tired of country life.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whatever reason, by 1592 he had made a place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himself in the theatrical world of London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playwright and actor.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1594, he had joined with a theatre company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known as The Lord Chamberlain's Men, (their name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changed to the</a:t>
            </a:r>
          </a:p>
        </p:txBody>
      </p:sp>
    </p:spTree>
    <p:extLst>
      <p:ext uri="{BB962C8B-B14F-4D97-AF65-F5344CB8AC3E}">
        <p14:creationId xmlns:p14="http://schemas.microsoft.com/office/powerpoint/2010/main" val="127505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B53BE-8888-F047-8EE7-7C50AD930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0A4EF-75C7-4B41-84DC-4B8645B0A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1594, he had joined with a theatre company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known as The Lord Chamberlain's Men, (their name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changed to the King's Men upon the ascension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King James I to the throne in 1603) in which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played principle roles as well as taking upon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himself the management of the company.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is believed that during his time traveling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these different theatre companies, he was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 poems and plays. Records of performances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show that several of his plays were on the London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stage by 1592.</a:t>
            </a:r>
          </a:p>
        </p:txBody>
      </p:sp>
    </p:spTree>
    <p:extLst>
      <p:ext uri="{BB962C8B-B14F-4D97-AF65-F5344CB8AC3E}">
        <p14:creationId xmlns:p14="http://schemas.microsoft.com/office/powerpoint/2010/main" val="416445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8987F-E75E-C249-AB8E-0688EB674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5C354-1CE4-C84E-A673-B1F38478B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Stumbling blocksBy 1592, he was well enough known in London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of his early work was highly criticized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especially by his peers and in particular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playwright Robert Green who described him as 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upstart crow. Which in a modern translation may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 self centered and trying to be more than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however only fuelled Williams desire to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successful.</a:t>
            </a:r>
          </a:p>
        </p:txBody>
      </p:sp>
    </p:spTree>
    <p:extLst>
      <p:ext uri="{BB962C8B-B14F-4D97-AF65-F5344CB8AC3E}">
        <p14:creationId xmlns:p14="http://schemas.microsoft.com/office/powerpoint/2010/main" val="73490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56E83-10C0-334F-910A-2CAB219B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223AF-67BF-F746-A575-DD431EFB2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Written workShakespeare wrote 37 plays, of these, only 18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were printed in his lifetime.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plays first appeared in quarto which was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basically a large piece of paper folded four ways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then bound. The result was a book slightly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larger than todays paperbacks.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was not until 1623 the complete works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 were printed. It was then referred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a folio</a:t>
            </a:r>
          </a:p>
        </p:txBody>
      </p:sp>
    </p:spTree>
    <p:extLst>
      <p:ext uri="{BB962C8B-B14F-4D97-AF65-F5344CB8AC3E}">
        <p14:creationId xmlns:p14="http://schemas.microsoft.com/office/powerpoint/2010/main" val="106454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60CF3-74E3-B845-86DA-CA72FBC3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ABAA2-DD81-DA46-A8B7-4DE468CA4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TypesShakespeares plays were categorized into 4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types. These were comedies,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tragedies, histories and romances.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of the more popular of his plays have since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been turned into modern day adaptations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feature films, like Romeo and Juliet Othello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Hamlet Macbeth A Midsummer Nights Dream.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75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C566-CA8E-0146-9EE8-7E37DA83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3A4DF-9233-C44A-8554-10C377326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ComediesA full third of his plays were comedies. He was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considered the best writer of his day in this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genre. Now this wasnt ha ha funny but in those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days a comedy was a play that ends happily. They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still have bright comical moments, hilarious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and dialogue but they still dealt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serious themes.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The taming of the shrew, As you like it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36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A339-0FAC-A74D-A8EA-99C504BD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63372-6CBF-A84C-81BD-4B43FFD06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ComediesA full third of his plays were comedies. He was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considered the best writer of his day in this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genre. Now this wasnt ha ha funny but in those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days a comedy was a play that ends happily. They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still have bright comical moments, hilarious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and dialogue but they still dealt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serious themes.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The taming of the shrew, As you like it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08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5982B-DB08-954E-A43B-46997BCF1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2FA87-B5C2-0D45-8031-0C3C647C5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ComediesA full third of his plays were comedies. He was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considered the best writer of his day in this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genre. Now this wasnt ha ha funny but in those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days a comedy was a play that ends happily. They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still have bright comical moments, hilarious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and dialogue but they still dealt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serious themes.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The taming of the shrew, As you like it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16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F47D-5FF8-F541-A9F7-FCB86D5BB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D7747-C335-B744-9CA0-A7561B414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HistoriesThese plays basically serve to create a sense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patriotism and loyalty amongst the audience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crown (English government)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also warn about the dangers of civil war.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King John, Henry V</a:t>
            </a:r>
          </a:p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1B0F2-A669-E04A-BBFA-11081281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FE3FE-3A45-0F4A-8C48-487F51F6F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RomancesAmong the most interesting of his plays were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romances. Most of which can be called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tragic-romance but they end happily.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These plays often involve sea travel, wrecks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adventure with families being separated and then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reunited. There can also be tragic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misunderstandings followed by forgiveness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reconciliation.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The Tempest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31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CF92-1217-2041-90BC-001614AE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E980F-F7FB-E34C-9F7A-2780F010D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RomancesAmong the most interesting of his plays were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romances. Most of which can be called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tragic-romance but they end happily.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These plays often involve sea travel, wrecks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adventure with families being separated and then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reunited. There can also be tragic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misunderstandings followed by forgiveness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reconciliation.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The Tempest</a:t>
            </a:r>
          </a:p>
        </p:txBody>
      </p:sp>
    </p:spTree>
    <p:extLst>
      <p:ext uri="{BB962C8B-B14F-4D97-AF65-F5344CB8AC3E}">
        <p14:creationId xmlns:p14="http://schemas.microsoft.com/office/powerpoint/2010/main" val="1231291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DDC6-624B-F942-8E6B-789ED3A4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308F0-83FE-494F-9AFA-F88F78C25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PoetryIt should also be noted that Shakespeare also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wrote many credible poems in his time. Sometimes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mysterious they were usually in the form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narrative sonnets or in some instances very short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verse (sometimes 1 line).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86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A4537-D842-CF4C-9E99-CE2F5E7C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34D47-ED64-F949-BF16-C40A83E59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/>
              <a:t>     </a:t>
            </a:r>
          </a:p>
          <a:p>
            <a:r>
              <a:rPr lang="en-GB" sz="6000"/>
              <a:t>         Thank you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95189806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Parcel</vt:lpstr>
      <vt:lpstr>William Shakespeare (History of English literature)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Shakespeare (History of English literature) </dc:title>
  <dc:creator>Unknown User</dc:creator>
  <cp:lastModifiedBy>Unknown User</cp:lastModifiedBy>
  <cp:revision>3</cp:revision>
  <dcterms:created xsi:type="dcterms:W3CDTF">2022-07-22T16:09:22Z</dcterms:created>
  <dcterms:modified xsi:type="dcterms:W3CDTF">2022-07-23T08:31:37Z</dcterms:modified>
</cp:coreProperties>
</file>